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</p:sldMasterIdLst>
  <p:notesMasterIdLst>
    <p:notesMasterId r:id="rId16"/>
  </p:notesMasterIdLst>
  <p:sldIdLst>
    <p:sldId id="296" r:id="rId2"/>
    <p:sldId id="297" r:id="rId3"/>
    <p:sldId id="295" r:id="rId4"/>
    <p:sldId id="260" r:id="rId5"/>
    <p:sldId id="300" r:id="rId6"/>
    <p:sldId id="299" r:id="rId7"/>
    <p:sldId id="265" r:id="rId8"/>
    <p:sldId id="266" r:id="rId9"/>
    <p:sldId id="283" r:id="rId10"/>
    <p:sldId id="287" r:id="rId11"/>
    <p:sldId id="294" r:id="rId12"/>
    <p:sldId id="267" r:id="rId13"/>
    <p:sldId id="277" r:id="rId14"/>
    <p:sldId id="262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Google Sans" panose="020B0604020202020204" charset="0"/>
      <p:regular r:id="rId21"/>
      <p:bold r:id="rId22"/>
      <p:italic r:id="rId23"/>
      <p:boldItalic r:id="rId24"/>
    </p:embeddedFont>
    <p:embeddedFont>
      <p:font typeface="Google Sans Medium" panose="020B0604020202020204" charset="0"/>
      <p:regular r:id="rId25"/>
      <p:bold r:id="rId26"/>
      <p:italic r:id="rId27"/>
      <p:boldItalic r:id="rId28"/>
    </p:embeddedFont>
    <p:embeddedFont>
      <p:font typeface="Helvetica Neue" panose="020B0604020202020204" charset="0"/>
      <p:regular r:id="rId29"/>
      <p:bold r:id="rId30"/>
      <p:italic r:id="rId31"/>
      <p:boldItalic r:id="rId32"/>
    </p:embeddedFont>
    <p:embeddedFont>
      <p:font typeface="Lucida Sans" panose="020B0602030504020204" pitchFamily="34" charset="0"/>
      <p:regular r:id="rId33"/>
      <p:bold r:id="rId34"/>
      <p:italic r:id="rId35"/>
      <p:boldItalic r:id="rId36"/>
    </p:embeddedFont>
    <p:embeddedFont>
      <p:font typeface="Open Sans Light" panose="020B0306030504020204" pitchFamily="34" charset="0"/>
      <p:regular r:id="rId37"/>
      <p:bold r:id="rId38"/>
      <p:italic r:id="rId39"/>
      <p:boldItalic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  <p:embeddedFont>
      <p:font typeface="Roboto Mono" panose="00000009000000000000" pitchFamily="49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font" Target="fonts/font26.fntdata"/><Relationship Id="rId47" Type="http://schemas.openxmlformats.org/officeDocument/2006/relationships/font" Target="fonts/font31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46" Type="http://schemas.openxmlformats.org/officeDocument/2006/relationships/font" Target="fonts/font30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45" Type="http://schemas.openxmlformats.org/officeDocument/2006/relationships/font" Target="fonts/font2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font" Target="fonts/font28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font" Target="fonts/font27.fntdata"/><Relationship Id="rId48" Type="http://schemas.openxmlformats.org/officeDocument/2006/relationships/font" Target="fonts/font32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bb329fc631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bb329fc631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5606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bb57d8130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bb57d8130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3577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bb57d8130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bb57d8130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3495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bb329fc631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bb329fc631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1629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b57d8130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b57d8130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6089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bbf095e454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bbf095e454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bb329fc631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bb329fc631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3079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e4804f2452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e4804f2452_0_1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5044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bb329fc631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bb329fc631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bb57d8130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bb57d8130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130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bb329fc631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bb329fc631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057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bb329fc631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bb329fc631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2863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bb329fc631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bb329fc631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40326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bb57d8130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bb57d8130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4481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Green">
  <p:cSld name="Title, Subtitle, &amp; Bullets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989381" y="864909"/>
            <a:ext cx="2352900" cy="2763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566" y="930525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Yellow">
  <p:cSld name="Title, Subtitle, &amp; Bullets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/>
        </p:nvSpPr>
        <p:spPr>
          <a:xfrm>
            <a:off x="912983" y="1893330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4" name="Google Shape;114;p23"/>
          <p:cNvSpPr txBox="1"/>
          <p:nvPr/>
        </p:nvSpPr>
        <p:spPr>
          <a:xfrm>
            <a:off x="0" y="0"/>
            <a:ext cx="1125000" cy="29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>
            <a:off x="929091" y="2288466"/>
            <a:ext cx="59412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title"/>
          </p:nvPr>
        </p:nvSpPr>
        <p:spPr>
          <a:xfrm>
            <a:off x="854513" y="1178831"/>
            <a:ext cx="60159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subTitle" idx="2"/>
          </p:nvPr>
        </p:nvSpPr>
        <p:spPr>
          <a:xfrm>
            <a:off x="929091" y="1833263"/>
            <a:ext cx="63981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18" name="Google Shape;118;p23"/>
          <p:cNvSpPr/>
          <p:nvPr/>
        </p:nvSpPr>
        <p:spPr>
          <a:xfrm>
            <a:off x="402797" y="347991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97" y="41360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de">
  <p:cSld name="Quot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/>
          <p:nvPr/>
        </p:nvSpPr>
        <p:spPr>
          <a:xfrm>
            <a:off x="438450" y="4661541"/>
            <a:ext cx="2814600" cy="2763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" name="Google Shape;1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550" y="472715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1 - Blue">
  <p:cSld name="Title, Subtitle, &amp; Bullets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5" name="Google Shape;125;p25"/>
          <p:cNvSpPr txBox="1">
            <a:spLocks noGrp="1"/>
          </p:cNvSpPr>
          <p:nvPr>
            <p:ph type="subTitle" idx="1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26" name="Google Shape;126;p25"/>
          <p:cNvSpPr txBox="1">
            <a:spLocks noGrp="1"/>
          </p:cNvSpPr>
          <p:nvPr>
            <p:ph type="body" idx="2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/>
          <p:nvPr/>
        </p:nvSpPr>
        <p:spPr>
          <a:xfrm>
            <a:off x="135431" y="4474378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Google Shape;1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31" y="4539994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1 - Green">
  <p:cSld name="Title, Subtitle, &amp; Bullets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26"/>
          <p:cNvSpPr txBox="1">
            <a:spLocks noGrp="1"/>
          </p:cNvSpPr>
          <p:nvPr>
            <p:ph type="body" idx="1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subTitle" idx="2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35" name="Google Shape;135;p26"/>
          <p:cNvSpPr/>
          <p:nvPr/>
        </p:nvSpPr>
        <p:spPr>
          <a:xfrm>
            <a:off x="135431" y="4474378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" name="Google Shape;1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31" y="4539994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1 - Red">
  <p:cSld name="Title, Subtitle, &amp; Bullets_1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9" name="Google Shape;139;p27"/>
          <p:cNvSpPr txBox="1">
            <a:spLocks noGrp="1"/>
          </p:cNvSpPr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body" idx="1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subTitle" idx="2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42" name="Google Shape;142;p27"/>
          <p:cNvSpPr/>
          <p:nvPr/>
        </p:nvSpPr>
        <p:spPr>
          <a:xfrm>
            <a:off x="135431" y="4474378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31" y="4539994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1 - Yellow">
  <p:cSld name="Title, Subtitle, &amp; Bullets_1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>
            <a:spLocks noGrp="1"/>
          </p:cNvSpPr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body" idx="1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subTitle" idx="2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48" name="Google Shape;148;p28"/>
          <p:cNvSpPr/>
          <p:nvPr/>
        </p:nvSpPr>
        <p:spPr>
          <a:xfrm>
            <a:off x="135431" y="4474378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" name="Google Shape;1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31" y="4539994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2 - Green ">
  <p:cSld name="Title, Subtitle, &amp; Bullets_1_2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>
            <a:spLocks noGrp="1"/>
          </p:cNvSpPr>
          <p:nvPr>
            <p:ph type="body" idx="1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subTitle" idx="2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60" name="Google Shape;160;p30"/>
          <p:cNvSpPr/>
          <p:nvPr/>
        </p:nvSpPr>
        <p:spPr>
          <a:xfrm>
            <a:off x="410869" y="4652625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" name="Google Shape;1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69" y="4718241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2 - Red">
  <p:cSld name="Title, Subtitle, &amp; Bullets_1_2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4" name="Google Shape;164;p31"/>
          <p:cNvSpPr txBox="1">
            <a:spLocks noGrp="1"/>
          </p:cNvSpPr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65" name="Google Shape;165;p31"/>
          <p:cNvSpPr txBox="1">
            <a:spLocks noGrp="1"/>
          </p:cNvSpPr>
          <p:nvPr>
            <p:ph type="body" idx="1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66" name="Google Shape;166;p31"/>
          <p:cNvSpPr txBox="1">
            <a:spLocks noGrp="1"/>
          </p:cNvSpPr>
          <p:nvPr>
            <p:ph type="subTitle" idx="2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67" name="Google Shape;167;p31"/>
          <p:cNvSpPr/>
          <p:nvPr/>
        </p:nvSpPr>
        <p:spPr>
          <a:xfrm>
            <a:off x="410869" y="4652625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8" name="Google Shape;1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69" y="4718241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2 - Yellow">
  <p:cSld name="Title, Subtitle, &amp; Bullets_1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/>
          <p:nvPr/>
        </p:nvSpPr>
        <p:spPr>
          <a:xfrm>
            <a:off x="435150" y="1198294"/>
            <a:ext cx="8214900" cy="5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" name="Google Shape;171;p32"/>
          <p:cNvSpPr txBox="1">
            <a:spLocks noGrp="1"/>
          </p:cNvSpPr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body" idx="1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subTitle" idx="2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74" name="Google Shape;174;p32"/>
          <p:cNvSpPr/>
          <p:nvPr/>
        </p:nvSpPr>
        <p:spPr>
          <a:xfrm>
            <a:off x="410869" y="4652625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69" y="4718241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- Yellow">
  <p:cSld name="Quote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>
            <a:spLocks noGrp="1"/>
          </p:cNvSpPr>
          <p:nvPr>
            <p:ph type="title"/>
          </p:nvPr>
        </p:nvSpPr>
        <p:spPr>
          <a:xfrm>
            <a:off x="1811841" y="1515478"/>
            <a:ext cx="54642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83" name="Google Shape;183;p34"/>
          <p:cNvSpPr txBox="1">
            <a:spLocks noGrp="1"/>
          </p:cNvSpPr>
          <p:nvPr>
            <p:ph type="subTitle" idx="1"/>
          </p:nvPr>
        </p:nvSpPr>
        <p:spPr>
          <a:xfrm>
            <a:off x="1900631" y="3621544"/>
            <a:ext cx="55719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84" name="Google Shape;184;p34"/>
          <p:cNvSpPr/>
          <p:nvPr/>
        </p:nvSpPr>
        <p:spPr>
          <a:xfrm>
            <a:off x="6266241" y="89541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5" name="Google Shape;1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6341" y="15515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Red">
  <p:cSld name="Title, Subtitle, &amp; Bullets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/>
          <p:nvPr/>
        </p:nvSpPr>
        <p:spPr>
          <a:xfrm>
            <a:off x="989381" y="864909"/>
            <a:ext cx="2352900" cy="2763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566" y="930525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- Green">
  <p:cSld name="Quote_3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>
            <a:spLocks noGrp="1"/>
          </p:cNvSpPr>
          <p:nvPr>
            <p:ph type="title"/>
          </p:nvPr>
        </p:nvSpPr>
        <p:spPr>
          <a:xfrm>
            <a:off x="1811841" y="1515478"/>
            <a:ext cx="54642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88" name="Google Shape;188;p35"/>
          <p:cNvSpPr txBox="1">
            <a:spLocks noGrp="1"/>
          </p:cNvSpPr>
          <p:nvPr>
            <p:ph type="subTitle" idx="1"/>
          </p:nvPr>
        </p:nvSpPr>
        <p:spPr>
          <a:xfrm>
            <a:off x="1900631" y="3621544"/>
            <a:ext cx="55719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89" name="Google Shape;189;p35"/>
          <p:cNvSpPr/>
          <p:nvPr/>
        </p:nvSpPr>
        <p:spPr>
          <a:xfrm>
            <a:off x="6266241" y="89541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0" name="Google Shape;19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6341" y="15515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- Red">
  <p:cSld name="Quote_3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6"/>
          <p:cNvSpPr txBox="1">
            <a:spLocks noGrp="1"/>
          </p:cNvSpPr>
          <p:nvPr>
            <p:ph type="title"/>
          </p:nvPr>
        </p:nvSpPr>
        <p:spPr>
          <a:xfrm>
            <a:off x="1811841" y="1515478"/>
            <a:ext cx="54642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93" name="Google Shape;193;p36"/>
          <p:cNvSpPr txBox="1">
            <a:spLocks noGrp="1"/>
          </p:cNvSpPr>
          <p:nvPr>
            <p:ph type="subTitle" idx="1"/>
          </p:nvPr>
        </p:nvSpPr>
        <p:spPr>
          <a:xfrm>
            <a:off x="1900631" y="3621544"/>
            <a:ext cx="55719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94" name="Google Shape;194;p36"/>
          <p:cNvSpPr/>
          <p:nvPr/>
        </p:nvSpPr>
        <p:spPr>
          <a:xfrm>
            <a:off x="6266241" y="89541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5" name="Google Shape;1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6341" y="15515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Black">
  <p:cSld name="(Avoid) Title, Subtitle, Bullets_1_1_1_1_1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/>
          <p:nvPr/>
        </p:nvSpPr>
        <p:spPr>
          <a:xfrm>
            <a:off x="94" y="0"/>
            <a:ext cx="9144000" cy="51435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Green Footer">
  <p:cSld name="Blank Green Footer">
    <p:bg>
      <p:bgPr>
        <a:solidFill>
          <a:srgbClr val="FFFFFF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8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63500" marR="0" lvl="0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00"/>
              <a:buFont typeface="Google Sans"/>
              <a:buNone/>
              <a:defRPr sz="2600" i="0" u="none" strike="noStrike" cap="non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63500" marR="0" lvl="1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63500" marR="0" lvl="2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63500" marR="0" lvl="3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63500" marR="0" lvl="4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63500" marR="0" lvl="5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63500" marR="0" lvl="6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63500" marR="0" lvl="7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63500" marR="0" lvl="8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00" name="Google Shape;200;p38"/>
          <p:cNvSpPr/>
          <p:nvPr/>
        </p:nvSpPr>
        <p:spPr>
          <a:xfrm>
            <a:off x="7934701" y="218775"/>
            <a:ext cx="1209300" cy="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Font typeface="Roboto"/>
              <a:buNone/>
            </a:pPr>
            <a:r>
              <a:rPr lang="en" sz="6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500"/>
          </a:p>
        </p:txBody>
      </p:sp>
      <p:sp>
        <p:nvSpPr>
          <p:cNvPr id="201" name="Google Shape;201;p38"/>
          <p:cNvSpPr txBox="1">
            <a:spLocks noGrp="1"/>
          </p:cNvSpPr>
          <p:nvPr>
            <p:ph type="sldNum" idx="12"/>
          </p:nvPr>
        </p:nvSpPr>
        <p:spPr>
          <a:xfrm>
            <a:off x="4419600" y="4604044"/>
            <a:ext cx="21336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Red Footer">
  <p:cSld name="Blank Red Footer"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9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63500" marR="0" lvl="0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00"/>
              <a:buFont typeface="Google Sans"/>
              <a:buNone/>
              <a:defRPr sz="2600" i="0" u="none" strike="noStrike" cap="non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63500" marR="0" lvl="1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63500" marR="0" lvl="2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63500" marR="0" lvl="3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63500" marR="0" lvl="4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63500" marR="0" lvl="5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63500" marR="0" lvl="6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63500" marR="0" lvl="7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63500" marR="0" lvl="8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04" name="Google Shape;204;p39"/>
          <p:cNvSpPr/>
          <p:nvPr/>
        </p:nvSpPr>
        <p:spPr>
          <a:xfrm>
            <a:off x="7934701" y="218775"/>
            <a:ext cx="1209300" cy="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Font typeface="Roboto"/>
              <a:buNone/>
            </a:pPr>
            <a:r>
              <a:rPr lang="en" sz="6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500"/>
          </a:p>
        </p:txBody>
      </p:sp>
      <p:sp>
        <p:nvSpPr>
          <p:cNvPr id="205" name="Google Shape;205;p39"/>
          <p:cNvSpPr txBox="1">
            <a:spLocks noGrp="1"/>
          </p:cNvSpPr>
          <p:nvPr>
            <p:ph type="sldNum" idx="12"/>
          </p:nvPr>
        </p:nvSpPr>
        <p:spPr>
          <a:xfrm>
            <a:off x="4419600" y="4604044"/>
            <a:ext cx="21336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buNone/>
              <a:defRPr sz="500"/>
            </a:lvl1pPr>
            <a:lvl2pPr lvl="1" rtl="0">
              <a:buNone/>
              <a:defRPr sz="500"/>
            </a:lvl2pPr>
            <a:lvl3pPr lvl="2" rtl="0">
              <a:buNone/>
              <a:defRPr sz="500"/>
            </a:lvl3pPr>
            <a:lvl4pPr lvl="3" rtl="0">
              <a:buNone/>
              <a:defRPr sz="500"/>
            </a:lvl4pPr>
            <a:lvl5pPr lvl="4" rtl="0">
              <a:buNone/>
              <a:defRPr sz="500"/>
            </a:lvl5pPr>
            <a:lvl6pPr lvl="5" rtl="0">
              <a:buNone/>
              <a:defRPr sz="500"/>
            </a:lvl6pPr>
            <a:lvl7pPr lvl="6" rtl="0">
              <a:buNone/>
              <a:defRPr sz="500"/>
            </a:lvl7pPr>
            <a:lvl8pPr lvl="7" rtl="0">
              <a:buNone/>
              <a:defRPr sz="500"/>
            </a:lvl8pPr>
            <a:lvl9pPr lvl="8" rtl="0">
              <a:buNone/>
              <a:defRPr sz="5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1"/>
          <p:cNvSpPr txBox="1">
            <a:spLocks noGrp="1"/>
          </p:cNvSpPr>
          <p:nvPr>
            <p:ph type="title"/>
          </p:nvPr>
        </p:nvSpPr>
        <p:spPr>
          <a:xfrm>
            <a:off x="311700" y="334325"/>
            <a:ext cx="8520600" cy="57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1 1">
  <p:cSld name="Presentation Title">
    <p:bg>
      <p:bgPr>
        <a:solidFill>
          <a:srgbClr val="FFFFFF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 1">
  <p:cSld name="CUSTOM_7_2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3"/>
          <p:cNvSpPr txBox="1">
            <a:spLocks noGrp="1"/>
          </p:cNvSpPr>
          <p:nvPr>
            <p:ph type="title"/>
          </p:nvPr>
        </p:nvSpPr>
        <p:spPr>
          <a:xfrm>
            <a:off x="397050" y="1901375"/>
            <a:ext cx="8746800" cy="1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43"/>
          <p:cNvSpPr txBox="1">
            <a:spLocks noGrp="1"/>
          </p:cNvSpPr>
          <p:nvPr>
            <p:ph type="subTitle" idx="1"/>
          </p:nvPr>
        </p:nvSpPr>
        <p:spPr>
          <a:xfrm>
            <a:off x="419200" y="2472600"/>
            <a:ext cx="7667700" cy="1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sz="4000" i="0" u="none" strike="noStrike" cap="non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4"/>
          <p:cNvSpPr txBox="1">
            <a:spLocks noGrp="1"/>
          </p:cNvSpPr>
          <p:nvPr>
            <p:ph type="title"/>
          </p:nvPr>
        </p:nvSpPr>
        <p:spPr>
          <a:xfrm>
            <a:off x="1145430" y="355600"/>
            <a:ext cx="6853200" cy="16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4500" b="0" i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4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218" name="Google Shape;218;p4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219" name="Google Shape;219;p44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 sz="700"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sz="700"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sz="700"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sz="700"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sz="700"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sz="700"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sz="700"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sz="700"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sz="7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Yellow">
  <p:cSld name="Title, Subtitle, &amp; Bullets_1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1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/>
          <p:nvPr/>
        </p:nvSpPr>
        <p:spPr>
          <a:xfrm>
            <a:off x="989381" y="864909"/>
            <a:ext cx="2352900" cy="2763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566" y="930525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Photo Left Blue">
  <p:cSld name="CUSTOM_3_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/>
          <p:nvPr/>
        </p:nvSpPr>
        <p:spPr>
          <a:xfrm>
            <a:off x="5019150" y="0"/>
            <a:ext cx="4124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5"/>
          <p:cNvSpPr txBox="1">
            <a:spLocks noGrp="1"/>
          </p:cNvSpPr>
          <p:nvPr>
            <p:ph type="title"/>
          </p:nvPr>
        </p:nvSpPr>
        <p:spPr>
          <a:xfrm>
            <a:off x="5474550" y="1276275"/>
            <a:ext cx="36123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oogle Sans Medium"/>
              <a:buNone/>
              <a:defRPr sz="3000" i="0" u="none" strike="noStrike" cap="non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45"/>
          <p:cNvSpPr txBox="1">
            <a:spLocks noGrp="1"/>
          </p:cNvSpPr>
          <p:nvPr>
            <p:ph type="body" idx="1"/>
          </p:nvPr>
        </p:nvSpPr>
        <p:spPr>
          <a:xfrm>
            <a:off x="5474550" y="2130825"/>
            <a:ext cx="3393300" cy="16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24" name="Google Shape;224;p45"/>
          <p:cNvSpPr txBox="1"/>
          <p:nvPr/>
        </p:nvSpPr>
        <p:spPr>
          <a:xfrm>
            <a:off x="2664526" y="4839877"/>
            <a:ext cx="1782600" cy="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500" b="0" i="0" u="none" strike="noStrike" cap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2018  |  Confidential and Proprietary</a:t>
            </a:r>
            <a:endParaRPr sz="500" b="0" i="0" u="none" strike="noStrike" cap="non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06153" y="4854150"/>
            <a:ext cx="308336" cy="1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Blue 1">
  <p:cSld name="Title, Subtitle, &amp; Bullets_1_2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6"/>
          <p:cNvSpPr txBox="1">
            <a:spLocks noGrp="1"/>
          </p:cNvSpPr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28" name="Google Shape;228;p46"/>
          <p:cNvSpPr txBox="1">
            <a:spLocks noGrp="1"/>
          </p:cNvSpPr>
          <p:nvPr>
            <p:ph type="subTitle" idx="1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29" name="Google Shape;229;p46"/>
          <p:cNvSpPr txBox="1">
            <a:spLocks noGrp="1"/>
          </p:cNvSpPr>
          <p:nvPr>
            <p:ph type="subTitle" idx="2"/>
          </p:nvPr>
        </p:nvSpPr>
        <p:spPr>
          <a:xfrm>
            <a:off x="998963" y="2283872"/>
            <a:ext cx="3955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Blue">
  <p:cSld name="Title, Subtitle, &amp; Bullets_1_2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>
            <a:spLocks noGrp="1"/>
          </p:cNvSpPr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ubTitle" idx="1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4" name="Google Shape;74;p17"/>
          <p:cNvSpPr/>
          <p:nvPr/>
        </p:nvSpPr>
        <p:spPr>
          <a:xfrm>
            <a:off x="989381" y="864909"/>
            <a:ext cx="2352900" cy="2763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566" y="930525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lain">
  <p:cSld name="Title, Subtitle, &amp; Bulle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" name="Google Shape;78;p18"/>
          <p:cNvSpPr txBox="1">
            <a:spLocks noGrp="1"/>
          </p:cNvSpPr>
          <p:nvPr>
            <p:ph type="body" idx="1"/>
          </p:nvPr>
        </p:nvSpPr>
        <p:spPr>
          <a:xfrm>
            <a:off x="424519" y="1525167"/>
            <a:ext cx="82149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2"/>
          </p:nvPr>
        </p:nvSpPr>
        <p:spPr>
          <a:xfrm>
            <a:off x="395944" y="990248"/>
            <a:ext cx="8255400" cy="512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5258306" y="2195658"/>
            <a:ext cx="78513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/>
          <p:nvPr/>
        </p:nvSpPr>
        <p:spPr>
          <a:xfrm>
            <a:off x="322584" y="4679363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" name="Google Shape;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685" y="4744978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lain - Half slide">
  <p:cSld name="Title, Subtitle, &amp; Bullets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" name="Google Shape;85;p19"/>
          <p:cNvSpPr txBox="1">
            <a:spLocks noGrp="1"/>
          </p:cNvSpPr>
          <p:nvPr>
            <p:ph type="body" idx="1"/>
          </p:nvPr>
        </p:nvSpPr>
        <p:spPr>
          <a:xfrm>
            <a:off x="451256" y="2076975"/>
            <a:ext cx="3313200" cy="1919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347644" y="483797"/>
            <a:ext cx="4108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subTitle" idx="2"/>
          </p:nvPr>
        </p:nvSpPr>
        <p:spPr>
          <a:xfrm>
            <a:off x="435150" y="1400255"/>
            <a:ext cx="3313200" cy="512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5787B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/>
          <p:nvPr/>
        </p:nvSpPr>
        <p:spPr>
          <a:xfrm>
            <a:off x="4598616" y="4556"/>
            <a:ext cx="4545300" cy="514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9"/>
          <p:cNvSpPr/>
          <p:nvPr/>
        </p:nvSpPr>
        <p:spPr>
          <a:xfrm>
            <a:off x="322584" y="4679363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685" y="4744978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Blue">
  <p:cSld name="Title, Subtitle, &amp; Bullets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/>
        </p:nvSpPr>
        <p:spPr>
          <a:xfrm>
            <a:off x="912983" y="1893330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" name="Google Shape;93;p20"/>
          <p:cNvSpPr txBox="1">
            <a:spLocks noGrp="1"/>
          </p:cNvSpPr>
          <p:nvPr>
            <p:ph type="title"/>
          </p:nvPr>
        </p:nvSpPr>
        <p:spPr>
          <a:xfrm>
            <a:off x="854513" y="1178831"/>
            <a:ext cx="60159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subTitle" idx="1"/>
          </p:nvPr>
        </p:nvSpPr>
        <p:spPr>
          <a:xfrm>
            <a:off x="929091" y="1833263"/>
            <a:ext cx="63981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1A73E8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body" idx="2"/>
          </p:nvPr>
        </p:nvSpPr>
        <p:spPr>
          <a:xfrm>
            <a:off x="929091" y="2288466"/>
            <a:ext cx="59412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/>
          <p:nvPr/>
        </p:nvSpPr>
        <p:spPr>
          <a:xfrm>
            <a:off x="402797" y="347991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97" y="41360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Green">
  <p:cSld name="Title, Subtitle, &amp; Bullets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/>
        </p:nvSpPr>
        <p:spPr>
          <a:xfrm>
            <a:off x="912983" y="1893330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" name="Google Shape;100;p21"/>
          <p:cNvSpPr txBox="1">
            <a:spLocks noGrp="1"/>
          </p:cNvSpPr>
          <p:nvPr>
            <p:ph type="body" idx="1"/>
          </p:nvPr>
        </p:nvSpPr>
        <p:spPr>
          <a:xfrm>
            <a:off x="929091" y="2288466"/>
            <a:ext cx="59412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title"/>
          </p:nvPr>
        </p:nvSpPr>
        <p:spPr>
          <a:xfrm>
            <a:off x="854513" y="1178831"/>
            <a:ext cx="60159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2"/>
          </p:nvPr>
        </p:nvSpPr>
        <p:spPr>
          <a:xfrm>
            <a:off x="929091" y="1833263"/>
            <a:ext cx="63981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03" name="Google Shape;103;p21"/>
          <p:cNvSpPr/>
          <p:nvPr/>
        </p:nvSpPr>
        <p:spPr>
          <a:xfrm>
            <a:off x="402797" y="347991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97" y="41360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Red">
  <p:cSld name="Title, Subtitle, &amp; Bullets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/>
        </p:nvSpPr>
        <p:spPr>
          <a:xfrm>
            <a:off x="912983" y="1893330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p22"/>
          <p:cNvSpPr txBox="1">
            <a:spLocks noGrp="1"/>
          </p:cNvSpPr>
          <p:nvPr>
            <p:ph type="body" idx="1"/>
          </p:nvPr>
        </p:nvSpPr>
        <p:spPr>
          <a:xfrm>
            <a:off x="929091" y="2288466"/>
            <a:ext cx="59412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xfrm>
            <a:off x="854513" y="1178831"/>
            <a:ext cx="60159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ubTitle" idx="2"/>
          </p:nvPr>
        </p:nvSpPr>
        <p:spPr>
          <a:xfrm>
            <a:off x="929091" y="1833263"/>
            <a:ext cx="63981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10" name="Google Shape;110;p22"/>
          <p:cNvSpPr/>
          <p:nvPr/>
        </p:nvSpPr>
        <p:spPr>
          <a:xfrm>
            <a:off x="402797" y="347991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97" y="41360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408411" y="1050316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24519" y="1525167"/>
            <a:ext cx="8214900" cy="24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295847" y="4531383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" name="Google Shape;54;p13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395947" y="4596998"/>
            <a:ext cx="2652992" cy="17095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395944" y="284316"/>
            <a:ext cx="8479200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CA1EE5-01AB-9E6D-699A-472044AABFF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479100" y="4988560"/>
            <a:ext cx="203200" cy="914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600">
                <a:solidFill>
                  <a:srgbClr val="62646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5" r:id="rId16"/>
    <p:sldLayoutId id="2147483676" r:id="rId17"/>
    <p:sldLayoutId id="2147483677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implilearn.com/tutorials/git-tutorial/git-installation-on-windows" TargetMode="External"/><Relationship Id="rId3" Type="http://schemas.openxmlformats.org/officeDocument/2006/relationships/hyperlink" Target="https://www.guru99.com/install-java.html" TargetMode="External"/><Relationship Id="rId7" Type="http://schemas.openxmlformats.org/officeDocument/2006/relationships/hyperlink" Target="https://www.wikihow.com/Create-an-Account-on-GitHub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PsXDzwBW2Ls" TargetMode="External"/><Relationship Id="rId5" Type="http://schemas.openxmlformats.org/officeDocument/2006/relationships/hyperlink" Target="https://www.javatpoint.com/how-to-run-java-program-in-cmd-using-notepad" TargetMode="External"/><Relationship Id="rId10" Type="http://schemas.openxmlformats.org/officeDocument/2006/relationships/hyperlink" Target="https://youtube.com/playlist?list=PLDoPjvoNmBAw4eOj58MZPakHjaO3frVMF" TargetMode="External"/><Relationship Id="rId4" Type="http://schemas.openxmlformats.org/officeDocument/2006/relationships/hyperlink" Target="https://www.youtube.com/watch?v=IVXXXG8g8-w" TargetMode="External"/><Relationship Id="rId9" Type="http://schemas.openxmlformats.org/officeDocument/2006/relationships/hyperlink" Target="https://www.youtube.com/watch?v=zNdqjWcnZig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471A6A6-25F0-9669-A59F-8CE1A3915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451" y="2290919"/>
            <a:ext cx="6477091" cy="1177215"/>
          </a:xfrm>
        </p:spPr>
        <p:txBody>
          <a:bodyPr/>
          <a:lstStyle/>
          <a:p>
            <a:r>
              <a:rPr lang="en-US" sz="3600" b="1" dirty="0">
                <a:latin typeface="+mj-lt"/>
              </a:rPr>
              <a:t>         Welcome to </a:t>
            </a:r>
            <a:br>
              <a:rPr lang="en-US" sz="3600" b="1" dirty="0">
                <a:latin typeface="+mj-lt"/>
              </a:rPr>
            </a:br>
            <a:r>
              <a:rPr lang="en-US" sz="3600" b="1" dirty="0">
                <a:latin typeface="+mj-lt"/>
              </a:rPr>
              <a:t>GDSC Tanta University</a:t>
            </a:r>
          </a:p>
        </p:txBody>
      </p:sp>
    </p:spTree>
    <p:extLst>
      <p:ext uri="{BB962C8B-B14F-4D97-AF65-F5344CB8AC3E}">
        <p14:creationId xmlns:p14="http://schemas.microsoft.com/office/powerpoint/2010/main" val="2610610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1"/>
          <p:cNvSpPr txBox="1">
            <a:spLocks noGrp="1"/>
          </p:cNvSpPr>
          <p:nvPr>
            <p:ph type="title"/>
          </p:nvPr>
        </p:nvSpPr>
        <p:spPr>
          <a:xfrm>
            <a:off x="1058456" y="1353523"/>
            <a:ext cx="4663200" cy="16800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 b="1" dirty="0">
                <a:latin typeface="Arial"/>
                <a:ea typeface="Arial"/>
                <a:cs typeface="Arial"/>
                <a:sym typeface="Arial"/>
              </a:rPr>
              <a:t>Tasks:</a:t>
            </a:r>
            <a:endParaRPr sz="23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rgbClr val="21212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5" name="Google Shape;265;p51"/>
          <p:cNvSpPr txBox="1">
            <a:spLocks noGrp="1"/>
          </p:cNvSpPr>
          <p:nvPr>
            <p:ph type="body" idx="2"/>
          </p:nvPr>
        </p:nvSpPr>
        <p:spPr>
          <a:xfrm>
            <a:off x="5412998" y="2994375"/>
            <a:ext cx="1604700" cy="5433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2222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D4332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6" name="Google Shape;266;p51"/>
          <p:cNvSpPr txBox="1"/>
          <p:nvPr/>
        </p:nvSpPr>
        <p:spPr>
          <a:xfrm>
            <a:off x="814300" y="2920250"/>
            <a:ext cx="4598700" cy="17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22222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" name="Google Shape;267;p51"/>
          <p:cNvSpPr txBox="1"/>
          <p:nvPr/>
        </p:nvSpPr>
        <p:spPr>
          <a:xfrm>
            <a:off x="814300" y="1890432"/>
            <a:ext cx="6125100" cy="18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1150">
              <a:lnSpc>
                <a:spcPct val="158000"/>
              </a:lnSpc>
              <a:buClr>
                <a:schemeClr val="dk1"/>
              </a:buClr>
              <a:buSzPts val="1300"/>
              <a:buFont typeface="Arial"/>
              <a:buChar char="●"/>
            </a:pPr>
            <a:r>
              <a:rPr lang="en-US" sz="1300" dirty="0">
                <a:solidFill>
                  <a:schemeClr val="dk1"/>
                </a:solidFill>
              </a:rPr>
              <a:t>Add Task to GitHub.</a:t>
            </a:r>
          </a:p>
          <a:p>
            <a:pPr marL="457200" indent="-311150">
              <a:lnSpc>
                <a:spcPct val="158000"/>
              </a:lnSpc>
              <a:buClr>
                <a:schemeClr val="dk1"/>
              </a:buClr>
              <a:buSzPts val="1300"/>
              <a:buFont typeface="Arial"/>
              <a:buChar char="●"/>
            </a:pPr>
            <a:r>
              <a:rPr lang="en-US" sz="1300" dirty="0">
                <a:solidFill>
                  <a:schemeClr val="dk1"/>
                </a:solidFill>
              </a:rPr>
              <a:t>Deadline Task/ upload link in Form.</a:t>
            </a:r>
          </a:p>
          <a:p>
            <a:pPr marL="457200" indent="-311150">
              <a:lnSpc>
                <a:spcPct val="158000"/>
              </a:lnSpc>
              <a:buClr>
                <a:schemeClr val="dk1"/>
              </a:buClr>
              <a:buSzPts val="1300"/>
              <a:buFont typeface="Arial"/>
              <a:buChar char="●"/>
            </a:pPr>
            <a:r>
              <a:rPr lang="en-US" sz="1300" dirty="0">
                <a:solidFill>
                  <a:schemeClr val="dk1"/>
                </a:solidFill>
              </a:rPr>
              <a:t>Code review.</a:t>
            </a:r>
          </a:p>
          <a:p>
            <a:pPr marL="457200" indent="-311150">
              <a:lnSpc>
                <a:spcPct val="158000"/>
              </a:lnSpc>
              <a:buClr>
                <a:schemeClr val="dk1"/>
              </a:buClr>
              <a:buSzPts val="1300"/>
              <a:buFont typeface="Arial"/>
              <a:buChar char="●"/>
            </a:pPr>
            <a:endParaRPr lang="en-US" sz="1300" dirty="0">
              <a:solidFill>
                <a:schemeClr val="dk1"/>
              </a:solidFill>
            </a:endParaRPr>
          </a:p>
          <a:p>
            <a:pPr marL="457200" indent="-311150">
              <a:lnSpc>
                <a:spcPct val="158000"/>
              </a:lnSpc>
              <a:buClr>
                <a:schemeClr val="dk1"/>
              </a:buClr>
              <a:buSzPts val="1300"/>
              <a:buFont typeface="Arial"/>
              <a:buChar char="●"/>
            </a:pPr>
            <a:endParaRPr lang="en-US" sz="1300" dirty="0">
              <a:solidFill>
                <a:schemeClr val="dk1"/>
              </a:solidFill>
            </a:endParaRPr>
          </a:p>
          <a:p>
            <a:pPr marL="457200" indent="-311150">
              <a:lnSpc>
                <a:spcPct val="158000"/>
              </a:lnSpc>
              <a:buClr>
                <a:schemeClr val="dk1"/>
              </a:buClr>
              <a:buSzPts val="1300"/>
              <a:buFont typeface="Arial"/>
              <a:buChar char="●"/>
            </a:pPr>
            <a:endParaRPr lang="en-US" sz="1300" dirty="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endParaRPr lang="en-US" sz="13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40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1"/>
          <p:cNvSpPr txBox="1">
            <a:spLocks noGrp="1"/>
          </p:cNvSpPr>
          <p:nvPr>
            <p:ph type="title"/>
          </p:nvPr>
        </p:nvSpPr>
        <p:spPr>
          <a:xfrm>
            <a:off x="1058456" y="1353523"/>
            <a:ext cx="4663200" cy="16800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 b="1" dirty="0">
                <a:latin typeface="Arial"/>
                <a:ea typeface="Arial"/>
                <a:cs typeface="Arial"/>
                <a:sym typeface="Arial"/>
              </a:rPr>
              <a:t>Keep in mind:</a:t>
            </a:r>
            <a:endParaRPr sz="23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rgbClr val="21212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5" name="Google Shape;265;p51"/>
          <p:cNvSpPr txBox="1">
            <a:spLocks noGrp="1"/>
          </p:cNvSpPr>
          <p:nvPr>
            <p:ph type="body" idx="2"/>
          </p:nvPr>
        </p:nvSpPr>
        <p:spPr>
          <a:xfrm>
            <a:off x="5412998" y="2994375"/>
            <a:ext cx="1604700" cy="5433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2222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D4332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6" name="Google Shape;266;p51"/>
          <p:cNvSpPr txBox="1"/>
          <p:nvPr/>
        </p:nvSpPr>
        <p:spPr>
          <a:xfrm>
            <a:off x="814300" y="2920250"/>
            <a:ext cx="4598700" cy="17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22222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" name="Google Shape;267;p51"/>
          <p:cNvSpPr txBox="1"/>
          <p:nvPr/>
        </p:nvSpPr>
        <p:spPr>
          <a:xfrm>
            <a:off x="814300" y="1890432"/>
            <a:ext cx="6125100" cy="18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1150">
              <a:lnSpc>
                <a:spcPct val="158000"/>
              </a:lnSpc>
              <a:buClr>
                <a:schemeClr val="dk1"/>
              </a:buClr>
              <a:buSzPts val="1300"/>
              <a:buFont typeface="Arial"/>
              <a:buChar char="●"/>
            </a:pPr>
            <a:r>
              <a:rPr lang="en-US" sz="1300" dirty="0">
                <a:solidFill>
                  <a:schemeClr val="dk1"/>
                </a:solidFill>
              </a:rPr>
              <a:t>Evaluation after finish Java (attendance, Tasks, Exam, project).</a:t>
            </a:r>
          </a:p>
          <a:p>
            <a:pPr marL="457200" indent="-311150">
              <a:lnSpc>
                <a:spcPct val="158000"/>
              </a:lnSpc>
              <a:buClr>
                <a:schemeClr val="dk1"/>
              </a:buClr>
              <a:buSzPts val="1300"/>
              <a:buFont typeface="Arial"/>
              <a:buChar char="●"/>
            </a:pPr>
            <a:r>
              <a:rPr lang="en-US" sz="1300" dirty="0">
                <a:solidFill>
                  <a:schemeClr val="dk1"/>
                </a:solidFill>
              </a:rPr>
              <a:t>Commitment.</a:t>
            </a:r>
          </a:p>
          <a:p>
            <a:pPr marL="457200" indent="-311150">
              <a:lnSpc>
                <a:spcPct val="158000"/>
              </a:lnSpc>
              <a:buClr>
                <a:schemeClr val="dk1"/>
              </a:buClr>
              <a:buSzPts val="1300"/>
              <a:buFont typeface="Arial"/>
              <a:buChar char="●"/>
            </a:pPr>
            <a:r>
              <a:rPr lang="en-US" sz="1300" dirty="0">
                <a:solidFill>
                  <a:schemeClr val="dk1"/>
                </a:solidFill>
              </a:rPr>
              <a:t>Warning 1, 2 &gt;&gt; 3 out.</a:t>
            </a:r>
          </a:p>
          <a:p>
            <a:pPr marL="457200" indent="-311150">
              <a:lnSpc>
                <a:spcPct val="158000"/>
              </a:lnSpc>
              <a:buClr>
                <a:schemeClr val="dk1"/>
              </a:buClr>
              <a:buSzPts val="1300"/>
              <a:buFont typeface="Arial"/>
              <a:buChar char="●"/>
            </a:pPr>
            <a:endParaRPr lang="en-US" sz="1300" dirty="0">
              <a:solidFill>
                <a:schemeClr val="dk1"/>
              </a:solidFill>
            </a:endParaRPr>
          </a:p>
          <a:p>
            <a:pPr marL="457200" indent="-311150">
              <a:lnSpc>
                <a:spcPct val="158000"/>
              </a:lnSpc>
              <a:buClr>
                <a:schemeClr val="dk1"/>
              </a:buClr>
              <a:buSzPts val="1300"/>
              <a:buFont typeface="Arial"/>
              <a:buChar char="●"/>
            </a:pPr>
            <a:endParaRPr lang="en-US" sz="1300" dirty="0">
              <a:solidFill>
                <a:schemeClr val="dk1"/>
              </a:solidFill>
            </a:endParaRPr>
          </a:p>
          <a:p>
            <a:pPr marL="457200" indent="-311150">
              <a:lnSpc>
                <a:spcPct val="158000"/>
              </a:lnSpc>
              <a:buClr>
                <a:schemeClr val="dk1"/>
              </a:buClr>
              <a:buSzPts val="1300"/>
              <a:buFont typeface="Arial"/>
              <a:buChar char="●"/>
            </a:pPr>
            <a:endParaRPr lang="en-US" sz="1300" dirty="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endParaRPr lang="en-US" sz="13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715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1"/>
          <p:cNvSpPr txBox="1">
            <a:spLocks noGrp="1"/>
          </p:cNvSpPr>
          <p:nvPr>
            <p:ph type="subTitle" idx="1"/>
          </p:nvPr>
        </p:nvSpPr>
        <p:spPr>
          <a:xfrm>
            <a:off x="1793100" y="1975500"/>
            <a:ext cx="6616500" cy="6849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Preparation Week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2471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2"/>
          <p:cNvSpPr txBox="1">
            <a:spLocks noGrp="1"/>
          </p:cNvSpPr>
          <p:nvPr>
            <p:ph type="body" idx="2"/>
          </p:nvPr>
        </p:nvSpPr>
        <p:spPr>
          <a:xfrm>
            <a:off x="5412998" y="2994375"/>
            <a:ext cx="1604700" cy="5433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2222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D4332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3" name="Google Shape;273;p52"/>
          <p:cNvSpPr txBox="1"/>
          <p:nvPr/>
        </p:nvSpPr>
        <p:spPr>
          <a:xfrm>
            <a:off x="814300" y="2920250"/>
            <a:ext cx="4598700" cy="17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22222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52"/>
          <p:cNvSpPr txBox="1"/>
          <p:nvPr/>
        </p:nvSpPr>
        <p:spPr>
          <a:xfrm>
            <a:off x="892598" y="1105469"/>
            <a:ext cx="6125100" cy="343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</a:pPr>
            <a:r>
              <a:rPr lang="en-US" sz="1300" dirty="0">
                <a:solidFill>
                  <a:schemeClr val="dk1"/>
                </a:solidFill>
              </a:rPr>
              <a:t> 	</a:t>
            </a:r>
          </a:p>
          <a:p>
            <a:pPr marL="146050" lvl="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</a:pPr>
            <a:endParaRPr lang="en-US" sz="1300" dirty="0">
              <a:solidFill>
                <a:schemeClr val="dk1"/>
              </a:solidFill>
            </a:endParaRPr>
          </a:p>
          <a:p>
            <a:pPr marL="146050" lvl="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</a:pPr>
            <a:endParaRPr sz="1300" dirty="0">
              <a:solidFill>
                <a:schemeClr val="dk1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B7ABB3B-7D88-6234-9681-F9EE1888E26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788920" y="1190107"/>
            <a:ext cx="7462482" cy="3123932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Installation &amp; First Project.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.Setup your development environment.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 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4285F4"/>
                </a:solidFill>
                <a:effectLst/>
                <a:latin typeface="Slack-Lato"/>
                <a:hlinkClick r:id="rId3"/>
              </a:rPr>
              <a:t>Install JDK8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1D1C1D"/>
              </a:solidFill>
              <a:effectLst/>
              <a:latin typeface="Slack-Lato"/>
            </a:endParaRP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4285F4"/>
                </a:solidFill>
                <a:effectLst/>
                <a:latin typeface="Slack-Lato"/>
                <a:hlinkClick r:id="rId4"/>
              </a:rPr>
              <a:t>Install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4285F4"/>
                </a:solidFill>
                <a:effectLst/>
                <a:latin typeface="Slack-Lato"/>
                <a:hlinkClick r:id="rId4"/>
              </a:rPr>
              <a:t>intellij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4285F4"/>
                </a:solidFill>
                <a:effectLst/>
                <a:latin typeface="Slack-Lato"/>
                <a:hlinkClick r:id="rId4"/>
              </a:rPr>
              <a:t> community edition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1D1C1D"/>
              </a:solidFill>
              <a:effectLst/>
              <a:latin typeface="Slack-Lato"/>
            </a:endParaRP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4285F4"/>
                </a:solidFill>
                <a:effectLst/>
                <a:latin typeface="Slack-Lato"/>
                <a:hlinkClick r:id="rId5"/>
              </a:rPr>
              <a:t>Run java class in CMD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1D1C1D"/>
              </a:solidFill>
              <a:effectLst/>
              <a:latin typeface="Slack-La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.Make your first Hello word java class in notepad.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.Run your first class in CMD or terminal.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Git and GitHub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4285F4"/>
                </a:solidFill>
                <a:effectLst/>
                <a:latin typeface="Slack-Lato"/>
                <a:hlinkClick r:id="rId6"/>
              </a:rPr>
              <a:t>What is Git/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4285F4"/>
                </a:solidFill>
                <a:effectLst/>
                <a:latin typeface="Slack-Lato"/>
                <a:hlinkClick r:id="rId6"/>
              </a:rPr>
              <a:t>Github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4285F4"/>
              </a:solidFill>
              <a:effectLst/>
              <a:latin typeface="Slack-Lato"/>
            </a:endParaRP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4285F4"/>
                </a:solidFill>
                <a:effectLst/>
                <a:latin typeface="Slack-Lato"/>
                <a:hlinkClick r:id="rId7"/>
              </a:rPr>
              <a:t>Create GitHub account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1D1C1D"/>
              </a:solidFill>
              <a:effectLst/>
              <a:latin typeface="Slack-Lato"/>
            </a:endParaRP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4285F4"/>
                </a:solidFill>
                <a:effectLst/>
                <a:latin typeface="Slack-Lato"/>
                <a:hlinkClick r:id="rId8"/>
              </a:rPr>
              <a:t>Install Git and link it with your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4285F4"/>
                </a:solidFill>
                <a:effectLst/>
                <a:latin typeface="Slack-Lato"/>
                <a:hlinkClick r:id="rId8"/>
              </a:rPr>
              <a:t>Github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1D1C1D"/>
              </a:solidFill>
              <a:effectLst/>
              <a:latin typeface="Slack-Lato"/>
            </a:endParaRP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4285F4"/>
                </a:solidFill>
                <a:effectLst/>
                <a:latin typeface="Slack-Lato"/>
                <a:hlinkClick r:id="rId9"/>
              </a:rPr>
              <a:t>Make your first GitHub repository(Two methods)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1D1C1D"/>
              </a:solidFill>
              <a:effectLst/>
              <a:latin typeface="Slack-Lato"/>
            </a:endParaRP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4285F4"/>
                </a:solidFill>
                <a:effectLst/>
                <a:latin typeface="Slack-Lato"/>
                <a:hlinkClick r:id="rId10"/>
              </a:rPr>
              <a:t>Learn basic git commands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.Make folder called: Java/preparation-week/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yourJavaClassFile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.Init your folder as a git repository(java-internship) and push it to remote origin.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496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3"/>
          <p:cNvSpPr txBox="1">
            <a:spLocks noGrp="1"/>
          </p:cNvSpPr>
          <p:nvPr>
            <p:ph type="title"/>
          </p:nvPr>
        </p:nvSpPr>
        <p:spPr>
          <a:xfrm>
            <a:off x="3388650" y="2110050"/>
            <a:ext cx="2366700" cy="923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EA4335"/>
                </a:solidFill>
              </a:rPr>
              <a:t>Q</a:t>
            </a:r>
            <a:r>
              <a:rPr lang="en" sz="6000"/>
              <a:t> </a:t>
            </a:r>
            <a:r>
              <a:rPr lang="en" sz="6000">
                <a:solidFill>
                  <a:schemeClr val="accent1"/>
                </a:solidFill>
              </a:rPr>
              <a:t>&amp;</a:t>
            </a:r>
            <a:r>
              <a:rPr lang="en" sz="6000"/>
              <a:t> </a:t>
            </a:r>
            <a:r>
              <a:rPr lang="en" sz="6000">
                <a:solidFill>
                  <a:srgbClr val="6AA84F"/>
                </a:solidFill>
              </a:rPr>
              <a:t>A</a:t>
            </a:r>
            <a:endParaRPr sz="6000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471A6A6-25F0-9669-A59F-8CE1A3915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451" y="2290919"/>
            <a:ext cx="6477091" cy="623217"/>
          </a:xfrm>
        </p:spPr>
        <p:txBody>
          <a:bodyPr/>
          <a:lstStyle/>
          <a:p>
            <a:r>
              <a:rPr lang="en-US" sz="3600" b="1" dirty="0">
                <a:latin typeface="+mj-lt"/>
              </a:rPr>
              <a:t>         Java Track</a:t>
            </a:r>
          </a:p>
        </p:txBody>
      </p:sp>
    </p:spTree>
    <p:extLst>
      <p:ext uri="{BB962C8B-B14F-4D97-AF65-F5344CB8AC3E}">
        <p14:creationId xmlns:p14="http://schemas.microsoft.com/office/powerpoint/2010/main" val="2655856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7"/>
          <p:cNvSpPr txBox="1">
            <a:spLocks noGrp="1"/>
          </p:cNvSpPr>
          <p:nvPr>
            <p:ph type="title"/>
          </p:nvPr>
        </p:nvSpPr>
        <p:spPr>
          <a:xfrm>
            <a:off x="5474550" y="1276275"/>
            <a:ext cx="3612300" cy="728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Welcome to</a:t>
            </a:r>
            <a:endParaRPr sz="3200" b="1" dirty="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GDSC Tanta University!</a:t>
            </a:r>
            <a:endParaRPr sz="3200" b="1" dirty="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5" name="Google Shape;235;p47"/>
          <p:cNvSpPr txBox="1">
            <a:spLocks noGrp="1"/>
          </p:cNvSpPr>
          <p:nvPr>
            <p:ph type="body" idx="1"/>
          </p:nvPr>
        </p:nvSpPr>
        <p:spPr>
          <a:xfrm>
            <a:off x="5474550" y="1446670"/>
            <a:ext cx="3037922" cy="746328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chemeClr val="lt2"/>
                </a:solidFill>
              </a:rPr>
              <a:t>Agenda</a:t>
            </a:r>
            <a:endParaRPr sz="4400" b="1" dirty="0">
              <a:solidFill>
                <a:schemeClr val="lt2"/>
              </a:solidFill>
            </a:endParaRPr>
          </a:p>
        </p:txBody>
      </p:sp>
      <p:sp>
        <p:nvSpPr>
          <p:cNvPr id="236" name="Google Shape;236;p47"/>
          <p:cNvSpPr txBox="1"/>
          <p:nvPr/>
        </p:nvSpPr>
        <p:spPr>
          <a:xfrm>
            <a:off x="421417" y="1276275"/>
            <a:ext cx="6125100" cy="3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 dirty="0">
                <a:solidFill>
                  <a:schemeClr val="dk1"/>
                </a:solidFill>
              </a:rPr>
              <a:t>About us</a:t>
            </a:r>
          </a:p>
          <a:p>
            <a:pPr marL="457200" lvl="0" indent="-31115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 dirty="0">
                <a:solidFill>
                  <a:schemeClr val="dk1"/>
                </a:solidFill>
              </a:rPr>
              <a:t>Why Java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 dirty="0">
                <a:solidFill>
                  <a:schemeClr val="dk1"/>
                </a:solidFill>
              </a:rPr>
              <a:t>Roadmap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 dirty="0">
                <a:solidFill>
                  <a:schemeClr val="dk1"/>
                </a:solidFill>
              </a:rPr>
              <a:t>Important note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 dirty="0">
                <a:solidFill>
                  <a:schemeClr val="dk1"/>
                </a:solidFill>
              </a:rPr>
              <a:t>Preparation week</a:t>
            </a:r>
            <a:endParaRPr sz="12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7221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1"/>
          <p:cNvSpPr txBox="1">
            <a:spLocks noGrp="1"/>
          </p:cNvSpPr>
          <p:nvPr>
            <p:ph type="subTitle" idx="1"/>
          </p:nvPr>
        </p:nvSpPr>
        <p:spPr>
          <a:xfrm>
            <a:off x="1793100" y="1975500"/>
            <a:ext cx="6616500" cy="6849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us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1"/>
          <p:cNvSpPr txBox="1">
            <a:spLocks noGrp="1"/>
          </p:cNvSpPr>
          <p:nvPr>
            <p:ph type="title"/>
          </p:nvPr>
        </p:nvSpPr>
        <p:spPr>
          <a:xfrm>
            <a:off x="1058456" y="1353523"/>
            <a:ext cx="4663200" cy="1272626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rgbClr val="21212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5" name="Google Shape;265;p51"/>
          <p:cNvSpPr txBox="1">
            <a:spLocks noGrp="1"/>
          </p:cNvSpPr>
          <p:nvPr>
            <p:ph type="body" idx="2"/>
          </p:nvPr>
        </p:nvSpPr>
        <p:spPr>
          <a:xfrm>
            <a:off x="5412998" y="2994375"/>
            <a:ext cx="1604700" cy="5433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2222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D4332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6" name="Google Shape;266;p51"/>
          <p:cNvSpPr txBox="1"/>
          <p:nvPr/>
        </p:nvSpPr>
        <p:spPr>
          <a:xfrm>
            <a:off x="814300" y="2920250"/>
            <a:ext cx="4598700" cy="17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22222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" name="Google Shape;267;p51"/>
          <p:cNvSpPr txBox="1"/>
          <p:nvPr/>
        </p:nvSpPr>
        <p:spPr>
          <a:xfrm>
            <a:off x="814300" y="1890432"/>
            <a:ext cx="6203398" cy="2143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1150">
              <a:lnSpc>
                <a:spcPct val="158000"/>
              </a:lnSpc>
              <a:buClr>
                <a:schemeClr val="dk1"/>
              </a:buClr>
              <a:buSzPts val="1300"/>
              <a:buFont typeface="Arial"/>
              <a:buChar char="●"/>
            </a:pPr>
            <a:r>
              <a:rPr lang="en-US" sz="1600" b="1" dirty="0">
                <a:latin typeface="-apple-system"/>
              </a:rPr>
              <a:t>Rahaf Abdelazeem: </a:t>
            </a:r>
            <a:r>
              <a:rPr lang="en-US" sz="1300" dirty="0">
                <a:solidFill>
                  <a:schemeClr val="dk1"/>
                </a:solidFill>
              </a:rPr>
              <a:t>https://www.linkedin.com/in/rahaf-abdelazeem/</a:t>
            </a:r>
          </a:p>
          <a:p>
            <a:pPr marL="457200" indent="-311150">
              <a:lnSpc>
                <a:spcPct val="158000"/>
              </a:lnSpc>
              <a:buClr>
                <a:schemeClr val="dk1"/>
              </a:buClr>
              <a:buSzPts val="1300"/>
              <a:buFont typeface="Arial"/>
              <a:buChar char="●"/>
            </a:pPr>
            <a:r>
              <a:rPr lang="en-US" sz="1600" b="1" dirty="0">
                <a:latin typeface="-apple-system"/>
              </a:rPr>
              <a:t>Ameen Abozaid: </a:t>
            </a:r>
            <a:r>
              <a:rPr lang="en-US" sz="1300" dirty="0">
                <a:solidFill>
                  <a:schemeClr val="dk1"/>
                </a:solidFill>
              </a:rPr>
              <a:t>https://www.linkedin.com/in/ameen-abozaid-782972190/</a:t>
            </a:r>
          </a:p>
          <a:p>
            <a:pPr marL="457200" indent="-311150">
              <a:lnSpc>
                <a:spcPct val="158000"/>
              </a:lnSpc>
              <a:buClr>
                <a:schemeClr val="dk1"/>
              </a:buClr>
              <a:buSzPts val="1300"/>
              <a:buFont typeface="Arial"/>
              <a:buChar char="●"/>
            </a:pPr>
            <a:r>
              <a:rPr lang="en-US" sz="1600" b="1" dirty="0">
                <a:latin typeface="-apple-system"/>
              </a:rPr>
              <a:t>Mariam Foda</a:t>
            </a:r>
            <a:r>
              <a:rPr lang="en-US" sz="1400" b="1" dirty="0">
                <a:latin typeface="-apple-system"/>
              </a:rPr>
              <a:t>: </a:t>
            </a:r>
            <a:r>
              <a:rPr lang="en-US" sz="1300" dirty="0">
                <a:solidFill>
                  <a:schemeClr val="dk1"/>
                </a:solidFill>
              </a:rPr>
              <a:t>https://www.linkedin.com/in/mariam-foda-0584b9222/</a:t>
            </a:r>
          </a:p>
          <a:p>
            <a:pPr marL="457200" indent="-311150">
              <a:lnSpc>
                <a:spcPct val="158000"/>
              </a:lnSpc>
              <a:buClr>
                <a:schemeClr val="dk1"/>
              </a:buClr>
              <a:buSzPts val="1300"/>
              <a:buFont typeface="Arial"/>
              <a:buChar char="●"/>
            </a:pPr>
            <a:r>
              <a:rPr lang="en-US" sz="1600" b="1" dirty="0">
                <a:latin typeface="-apple-system"/>
              </a:rPr>
              <a:t>Ali Mamdouh</a:t>
            </a:r>
            <a:r>
              <a:rPr lang="en-US" sz="1400" b="1" dirty="0">
                <a:latin typeface="-apple-system"/>
              </a:rPr>
              <a:t>:</a:t>
            </a:r>
            <a:r>
              <a:rPr lang="en-US" sz="1300" dirty="0">
                <a:solidFill>
                  <a:schemeClr val="dk1"/>
                </a:solidFill>
              </a:rPr>
              <a:t> https://www.linkedin.com/in/ali-mamdouh-abdelnaser/</a:t>
            </a:r>
          </a:p>
          <a:p>
            <a:pPr marL="457200" indent="-311150">
              <a:lnSpc>
                <a:spcPct val="158000"/>
              </a:lnSpc>
              <a:buClr>
                <a:schemeClr val="dk1"/>
              </a:buClr>
              <a:buSzPts val="1300"/>
              <a:buFont typeface="Arial"/>
              <a:buChar char="●"/>
            </a:pPr>
            <a:r>
              <a:rPr lang="en-US" sz="1600" b="1" dirty="0">
                <a:solidFill>
                  <a:schemeClr val="dk1"/>
                </a:solidFill>
                <a:latin typeface="-apple-system"/>
              </a:rPr>
              <a:t>Radwa</a:t>
            </a:r>
            <a:r>
              <a:rPr lang="en-US" sz="1300" b="1" dirty="0">
                <a:solidFill>
                  <a:schemeClr val="dk1"/>
                </a:solidFill>
                <a:latin typeface="-apple-system"/>
              </a:rPr>
              <a:t> </a:t>
            </a:r>
            <a:r>
              <a:rPr lang="en-US" sz="1600" b="1" dirty="0">
                <a:solidFill>
                  <a:schemeClr val="dk1"/>
                </a:solidFill>
                <a:latin typeface="-apple-system"/>
              </a:rPr>
              <a:t>Gouda</a:t>
            </a:r>
            <a:r>
              <a:rPr lang="en-US" sz="1300" b="1" dirty="0">
                <a:solidFill>
                  <a:schemeClr val="dk1"/>
                </a:solidFill>
                <a:latin typeface="-apple-system"/>
              </a:rPr>
              <a:t>: </a:t>
            </a:r>
            <a:r>
              <a:rPr lang="en-US" sz="1300" dirty="0">
                <a:solidFill>
                  <a:schemeClr val="dk1"/>
                </a:solidFill>
                <a:latin typeface="-apple-system"/>
              </a:rPr>
              <a:t>https://www.linkedin.com/in/radwahussien/</a:t>
            </a:r>
            <a:endParaRPr lang="en-US" sz="1300" dirty="0">
              <a:solidFill>
                <a:schemeClr val="dk1"/>
              </a:solidFill>
            </a:endParaRPr>
          </a:p>
          <a:p>
            <a:pPr marL="146050">
              <a:lnSpc>
                <a:spcPct val="158000"/>
              </a:lnSpc>
              <a:buClr>
                <a:schemeClr val="dk1"/>
              </a:buClr>
              <a:buSzPts val="1300"/>
            </a:pPr>
            <a:endParaRPr lang="en-US" sz="1300" dirty="0">
              <a:solidFill>
                <a:schemeClr val="dk1"/>
              </a:solidFill>
            </a:endParaRPr>
          </a:p>
          <a:p>
            <a:pPr marL="457200" indent="-311150">
              <a:lnSpc>
                <a:spcPct val="158000"/>
              </a:lnSpc>
              <a:buClr>
                <a:schemeClr val="dk1"/>
              </a:buClr>
              <a:buSzPts val="1300"/>
              <a:buFont typeface="Arial"/>
              <a:buChar char="●"/>
            </a:pPr>
            <a:endParaRPr lang="en-US" sz="1300" dirty="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endParaRPr lang="en-US" sz="13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736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1"/>
          <p:cNvSpPr txBox="1">
            <a:spLocks noGrp="1"/>
          </p:cNvSpPr>
          <p:nvPr>
            <p:ph type="subTitle" idx="1"/>
          </p:nvPr>
        </p:nvSpPr>
        <p:spPr>
          <a:xfrm>
            <a:off x="1793100" y="1975500"/>
            <a:ext cx="6616500" cy="6849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Java?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8145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1"/>
          <p:cNvSpPr txBox="1">
            <a:spLocks noGrp="1"/>
          </p:cNvSpPr>
          <p:nvPr>
            <p:ph type="subTitle" idx="1"/>
          </p:nvPr>
        </p:nvSpPr>
        <p:spPr>
          <a:xfrm>
            <a:off x="1793100" y="1975500"/>
            <a:ext cx="6616500" cy="684773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</a:t>
            </a:r>
            <a:r>
              <a:rPr lang="en" dirty="0"/>
              <a:t>oadmap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9579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1"/>
          <p:cNvSpPr txBox="1">
            <a:spLocks noGrp="1"/>
          </p:cNvSpPr>
          <p:nvPr>
            <p:ph type="subTitle" idx="1"/>
          </p:nvPr>
        </p:nvSpPr>
        <p:spPr>
          <a:xfrm>
            <a:off x="1793100" y="1975500"/>
            <a:ext cx="6616500" cy="6849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Important notes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2708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1"/>
          <p:cNvSpPr txBox="1">
            <a:spLocks noGrp="1"/>
          </p:cNvSpPr>
          <p:nvPr>
            <p:ph type="title"/>
          </p:nvPr>
        </p:nvSpPr>
        <p:spPr>
          <a:xfrm>
            <a:off x="1058456" y="1353523"/>
            <a:ext cx="4663200" cy="16800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 b="1" dirty="0">
                <a:latin typeface="Arial"/>
                <a:ea typeface="Arial"/>
                <a:cs typeface="Arial"/>
                <a:sym typeface="Arial"/>
              </a:rPr>
              <a:t>How to study:</a:t>
            </a:r>
            <a:endParaRPr sz="23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rgbClr val="21212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5" name="Google Shape;265;p51"/>
          <p:cNvSpPr txBox="1">
            <a:spLocks noGrp="1"/>
          </p:cNvSpPr>
          <p:nvPr>
            <p:ph type="body" idx="2"/>
          </p:nvPr>
        </p:nvSpPr>
        <p:spPr>
          <a:xfrm>
            <a:off x="5412998" y="2994375"/>
            <a:ext cx="1604700" cy="5433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2222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D4332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6" name="Google Shape;266;p51"/>
          <p:cNvSpPr txBox="1"/>
          <p:nvPr/>
        </p:nvSpPr>
        <p:spPr>
          <a:xfrm>
            <a:off x="814300" y="2920250"/>
            <a:ext cx="4598700" cy="17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22222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" name="Google Shape;267;p51"/>
          <p:cNvSpPr txBox="1"/>
          <p:nvPr/>
        </p:nvSpPr>
        <p:spPr>
          <a:xfrm>
            <a:off x="814300" y="1890432"/>
            <a:ext cx="6125100" cy="18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 dirty="0">
                <a:solidFill>
                  <a:schemeClr val="dk1"/>
                </a:solidFill>
              </a:rPr>
              <a:t>Weekly session.</a:t>
            </a:r>
          </a:p>
          <a:p>
            <a:pPr marL="457200" lvl="0" indent="-31115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 dirty="0">
                <a:solidFill>
                  <a:schemeClr val="dk1"/>
                </a:solidFill>
              </a:rPr>
              <a:t>Post Material after session.</a:t>
            </a:r>
          </a:p>
          <a:p>
            <a:pPr marL="457200" indent="-311150">
              <a:lnSpc>
                <a:spcPct val="158000"/>
              </a:lnSpc>
              <a:buClr>
                <a:schemeClr val="dk1"/>
              </a:buClr>
              <a:buSzPts val="1300"/>
              <a:buFont typeface="Arial"/>
              <a:buChar char="●"/>
            </a:pPr>
            <a:r>
              <a:rPr lang="en-US" sz="1300" dirty="0">
                <a:solidFill>
                  <a:schemeClr val="dk1"/>
                </a:solidFill>
              </a:rPr>
              <a:t>Discord channel for communication. </a:t>
            </a:r>
          </a:p>
          <a:p>
            <a:pPr marL="457200" indent="-311150">
              <a:lnSpc>
                <a:spcPct val="158000"/>
              </a:lnSpc>
              <a:buClr>
                <a:schemeClr val="dk1"/>
              </a:buClr>
              <a:buSzPts val="1300"/>
              <a:buFont typeface="Arial"/>
              <a:buChar char="●"/>
            </a:pPr>
            <a:r>
              <a:rPr lang="en-US" sz="1300" dirty="0">
                <a:solidFill>
                  <a:schemeClr val="dk1"/>
                </a:solidFill>
              </a:rPr>
              <a:t>Follow up post.</a:t>
            </a:r>
          </a:p>
          <a:p>
            <a:pPr marL="457200" indent="-311150">
              <a:lnSpc>
                <a:spcPct val="158000"/>
              </a:lnSpc>
              <a:buClr>
                <a:schemeClr val="dk1"/>
              </a:buClr>
              <a:buSzPts val="1300"/>
              <a:buFont typeface="Arial"/>
              <a:buChar char="●"/>
            </a:pPr>
            <a:endParaRPr lang="en-US" sz="1300" dirty="0">
              <a:solidFill>
                <a:schemeClr val="dk1"/>
              </a:solidFill>
            </a:endParaRPr>
          </a:p>
          <a:p>
            <a:pPr marL="457200" indent="-311150">
              <a:lnSpc>
                <a:spcPct val="158000"/>
              </a:lnSpc>
              <a:buClr>
                <a:schemeClr val="dk1"/>
              </a:buClr>
              <a:buSzPts val="1300"/>
              <a:buFont typeface="Arial"/>
              <a:buChar char="●"/>
            </a:pPr>
            <a:endParaRPr lang="en-US" sz="1300" dirty="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endParaRPr lang="en-US" sz="13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160377"/>
      </p:ext>
    </p:extLst>
  </p:cSld>
  <p:clrMapOvr>
    <a:masterClrMapping/>
  </p:clrMapOvr>
</p:sld>
</file>

<file path=ppt/theme/theme1.xml><?xml version="1.0" encoding="utf-8"?>
<a:theme xmlns:a="http://schemas.openxmlformats.org/drawingml/2006/main" name="DSC Master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DB4437"/>
      </a:accent2>
      <a:accent3>
        <a:srgbClr val="3F3F3F"/>
      </a:accent3>
      <a:accent4>
        <a:srgbClr val="254A89"/>
      </a:accent4>
      <a:accent5>
        <a:srgbClr val="7B261F"/>
      </a:accent5>
      <a:accent6>
        <a:srgbClr val="232323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290</Words>
  <Application>Microsoft Office PowerPoint</Application>
  <PresentationFormat>On-screen Show (16:9)</PresentationFormat>
  <Paragraphs>56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Roboto</vt:lpstr>
      <vt:lpstr>Google Sans Medium</vt:lpstr>
      <vt:lpstr>Google Sans</vt:lpstr>
      <vt:lpstr>Arial</vt:lpstr>
      <vt:lpstr>Lucida Sans</vt:lpstr>
      <vt:lpstr>Helvetica Neue</vt:lpstr>
      <vt:lpstr>-apple-system</vt:lpstr>
      <vt:lpstr>Slack-Lato</vt:lpstr>
      <vt:lpstr>Roboto Mono</vt:lpstr>
      <vt:lpstr>Open Sans Light</vt:lpstr>
      <vt:lpstr>Calibri</vt:lpstr>
      <vt:lpstr>DSC Master</vt:lpstr>
      <vt:lpstr>         Welcome to  GDSC Tanta University</vt:lpstr>
      <vt:lpstr>         Java Track</vt:lpstr>
      <vt:lpstr>Welcome to GDSC Tanta University!</vt:lpstr>
      <vt:lpstr>PowerPoint Presentation</vt:lpstr>
      <vt:lpstr> </vt:lpstr>
      <vt:lpstr>PowerPoint Presentation</vt:lpstr>
      <vt:lpstr>PowerPoint Presentation</vt:lpstr>
      <vt:lpstr>PowerPoint Presentation</vt:lpstr>
      <vt:lpstr>How to study:  </vt:lpstr>
      <vt:lpstr>Tasks:  </vt:lpstr>
      <vt:lpstr>Keep in mind:  </vt:lpstr>
      <vt:lpstr>PowerPoint Presentation</vt:lpstr>
      <vt:lpstr>PowerPoint Presentation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GDSC Tanta University!</dc:title>
  <cp:lastModifiedBy>Radwa Gouda</cp:lastModifiedBy>
  <cp:revision>21</cp:revision>
  <dcterms:modified xsi:type="dcterms:W3CDTF">2024-03-10T11:30:17Z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507802-f8e4-4e38-829c-ac8ea9b241e4_Enabled">
    <vt:lpwstr>true</vt:lpwstr>
  </property>
  <property fmtid="{D5CDD505-2E9C-101B-9397-08002B2CF9AE}" pid="3" name="MSIP_Label_23507802-f8e4-4e38-829c-ac8ea9b241e4_SetDate">
    <vt:lpwstr>2024-03-03T19:49:19Z</vt:lpwstr>
  </property>
  <property fmtid="{D5CDD505-2E9C-101B-9397-08002B2CF9AE}" pid="4" name="MSIP_Label_23507802-f8e4-4e38-829c-ac8ea9b241e4_Method">
    <vt:lpwstr>Privileged</vt:lpwstr>
  </property>
  <property fmtid="{D5CDD505-2E9C-101B-9397-08002B2CF9AE}" pid="5" name="MSIP_Label_23507802-f8e4-4e38-829c-ac8ea9b241e4_Name">
    <vt:lpwstr>Public v2</vt:lpwstr>
  </property>
  <property fmtid="{D5CDD505-2E9C-101B-9397-08002B2CF9AE}" pid="6" name="MSIP_Label_23507802-f8e4-4e38-829c-ac8ea9b241e4_SiteId">
    <vt:lpwstr>6e51e1ad-c54b-4b39-b598-0ffe9ae68fef</vt:lpwstr>
  </property>
  <property fmtid="{D5CDD505-2E9C-101B-9397-08002B2CF9AE}" pid="7" name="MSIP_Label_23507802-f8e4-4e38-829c-ac8ea9b241e4_ActionId">
    <vt:lpwstr>a403f808-b5d9-4372-8de5-c135718c096f</vt:lpwstr>
  </property>
  <property fmtid="{D5CDD505-2E9C-101B-9397-08002B2CF9AE}" pid="8" name="MSIP_Label_23507802-f8e4-4e38-829c-ac8ea9b241e4_ContentBits">
    <vt:lpwstr>2</vt:lpwstr>
  </property>
  <property fmtid="{D5CDD505-2E9C-101B-9397-08002B2CF9AE}" pid="9" name="ClassificationContentMarkingFooterLocations">
    <vt:lpwstr>Simple Light:3\DSC Master:3</vt:lpwstr>
  </property>
  <property fmtid="{D5CDD505-2E9C-101B-9397-08002B2CF9AE}" pid="10" name="ClassificationContentMarkingFooterText">
    <vt:lpwstr>Public</vt:lpwstr>
  </property>
</Properties>
</file>